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49" r:id="rId3"/>
    <p:sldMasterId id="2147483650" r:id="rId4"/>
    <p:sldMasterId id="2147483651" r:id="rId5"/>
  </p:sldMasterIdLst>
  <p:sldIdLst>
    <p:sldId id="256" r:id="rId6"/>
  </p:sldIdLst>
  <p:sldSz cx="9144000" cy="6858000" type="screen4x3"/>
  <p:notesSz cx="6858000" cy="9144000"/>
  <p:defaultTextStyle>
    <a:defPPr>
      <a:defRPr lang="en-MY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4D4D4D"/>
    <a:srgbClr val="CCFFFF"/>
    <a:srgbClr val="3333CC"/>
    <a:srgbClr val="0066FF"/>
    <a:srgbClr val="CC0000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3" autoAdjust="0"/>
    <p:restoredTop sz="94701" autoAdjust="0"/>
  </p:normalViewPr>
  <p:slideViewPr>
    <p:cSldViewPr>
      <p:cViewPr varScale="1">
        <p:scale>
          <a:sx n="93" d="100"/>
          <a:sy n="93" d="100"/>
        </p:scale>
        <p:origin x="-2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614FF-008E-412B-87D6-70A733F2B1D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1729C-5880-413E-85A3-F65D59B1B9E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2F833-A95B-4418-85A7-93C08DCC00B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796FD-36D7-4064-840B-CC6A7E6BF6F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B9AE7-A6C6-4BC0-BE85-59CC26251D4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ADEFA-4F58-4034-AA01-4D13C3FCD5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B27E0-006F-453C-A41D-AD07A0E9DCF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7A55F-798B-43F4-A5F4-70F2736E1DC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792EC-6B5C-4BA2-9786-225D56D37E7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05753-4E66-451B-982A-A5A0427812E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C786D-30F2-494A-8ECB-2C7AC0424B8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124C6-4E76-48CB-88DD-4938BF698BD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EE1FE-4B96-4937-BD1F-9287D843F9E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BF2B8-21C4-4B65-96D3-2B9871475F0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810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5E2E4-1DBD-46A9-A485-202C3DE9A7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FBCAC-28ED-4556-AF03-227D621AF87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5A6C6-AC06-4040-9646-463FA0C5C3F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D1451-7D57-4144-979C-A150882DE4D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AEE6E-0717-473C-9520-31B47762547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5757D-7C61-4B7B-9F0C-4E3847B7A64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6378-B8D1-44C7-BC8A-62875384DC4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03658-321B-4878-94FD-1B0345D44E5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40226-4AA3-40D3-9B85-BCB45F020C4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B740F-A739-4BC0-BCA2-74E4E3FC4F2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ACEA6-845E-430E-B178-7CCF1EC2949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7D9A9-5633-4A5A-B8CF-C86D2FFB48F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810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EDA93-D884-42E0-AB42-95C5A0C8184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0433-3DB8-4F73-92E3-68E024AE2F1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DC9F6-C398-4442-B634-693AD35E2FA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43DB5-91D5-4843-B870-DBEFBD7E1E6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63181-29DD-4A77-A6AD-4174F98D909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6A8EB-9DCD-47E1-BB50-C09F7F452AA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E0430-A6F9-4A96-A1C3-DD533025828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0" y="4572000"/>
            <a:ext cx="1866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96100" y="4572000"/>
            <a:ext cx="1866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0DAD1-C9A3-4857-BA3B-F407BDA2CEE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381DB-F2CC-410C-A7F9-6B49C399B86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2E7FA-AEDB-46BD-A2E4-8D7BE8185C3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4229E-269F-482C-AC19-94740049446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5B9AD-36CC-436B-9E6F-98B43465CA3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E8DD-FA8E-4B58-AF3C-1BA59E956A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7F073-73A1-4322-9A73-F2303996BAC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86E94-7766-4FFF-9921-174930378A3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5D26-A1ED-4B29-BBF1-37AD3E978F4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6EF51-24C1-4DB3-B20A-4BD23BBBA8C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441D1-896D-477C-8ED0-26F04B6D066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4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6800" y="4572000"/>
            <a:ext cx="388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</a:t>
            </a:r>
          </a:p>
          <a:p>
            <a:pPr lvl="0"/>
            <a:r>
              <a:rPr lang="en-MY" smtClean="0"/>
              <a:t>Subtitle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E2D7885-112F-42F3-BBA1-FE82FEAB0A36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Science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586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3333CC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7B79D35-0461-4B82-B153-DD29982525A8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5AF869D-92BC-403D-8ED1-87BB90A5571D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2605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586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152606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>
          <a:solidFill>
            <a:srgbClr val="CCFF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2F37262-B074-42B9-8A3B-639FC5CB3257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66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953000" y="4343400"/>
            <a:ext cx="3657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4876800" y="4572000"/>
            <a:ext cx="3886200" cy="1371600"/>
          </a:xfrm>
          <a:noFill/>
          <a:ln/>
        </p:spPr>
        <p:txBody>
          <a:bodyPr/>
          <a:lstStyle/>
          <a:p>
            <a:r>
              <a:rPr lang="en-MY"/>
              <a:t>Place Your </a:t>
            </a:r>
          </a:p>
          <a:p>
            <a:r>
              <a:rPr lang="en-MY"/>
              <a:t>Subtitle Here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1143000"/>
          </a:xfrm>
          <a:noFill/>
          <a:ln/>
        </p:spPr>
        <p:txBody>
          <a:bodyPr/>
          <a:lstStyle/>
          <a:p>
            <a:r>
              <a:rPr lang="en-MY" sz="6000" dirty="0" smtClean="0"/>
              <a:t>EVERYONE COUNTS</a:t>
            </a:r>
            <a:endParaRPr lang="en-MY" sz="6000" dirty="0"/>
          </a:p>
        </p:txBody>
      </p:sp>
      <p:pic>
        <p:nvPicPr>
          <p:cNvPr id="3" name="Picture 2" descr="20140716_134434_resiz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060848"/>
            <a:ext cx="2285740" cy="1379326"/>
          </a:xfrm>
          <a:prstGeom prst="rect">
            <a:avLst/>
          </a:prstGeom>
        </p:spPr>
      </p:pic>
      <p:pic>
        <p:nvPicPr>
          <p:cNvPr id="4" name="Picture 3" descr="imgr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61048"/>
            <a:ext cx="4427984" cy="2836664"/>
          </a:xfrm>
          <a:prstGeom prst="rect">
            <a:avLst/>
          </a:prstGeom>
        </p:spPr>
      </p:pic>
      <p:pic>
        <p:nvPicPr>
          <p:cNvPr id="5" name="Picture 4" descr="imgr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" y="1844824"/>
            <a:ext cx="3698228" cy="1925815"/>
          </a:xfrm>
          <a:prstGeom prst="rect">
            <a:avLst/>
          </a:prstGeom>
        </p:spPr>
      </p:pic>
      <p:pic>
        <p:nvPicPr>
          <p:cNvPr id="6" name="Picture 5" descr="imgr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28800"/>
            <a:ext cx="2699792" cy="1944216"/>
          </a:xfrm>
          <a:prstGeom prst="rect">
            <a:avLst/>
          </a:prstGeom>
        </p:spPr>
      </p:pic>
      <p:pic>
        <p:nvPicPr>
          <p:cNvPr id="8" name="Picture 7" descr="imgres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3056"/>
            <a:ext cx="3707904" cy="2924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C019517569991">
  <a:themeElements>
    <a:clrScheme name="11scien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science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sci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HeliosCond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B165FD3-AF46-41AD-B747-5A521D1848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TC019517569991</Template>
  <TotalTime>335</TotalTime>
  <Words>6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TC019517569991</vt:lpstr>
      <vt:lpstr>Custom Design</vt:lpstr>
      <vt:lpstr>1_Custom Design</vt:lpstr>
      <vt:lpstr>1_Default Design</vt:lpstr>
      <vt:lpstr>EVERYONE COUNTS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Template</dc:title>
  <dc:creator/>
  <cp:keywords/>
  <cp:lastModifiedBy>Orozco</cp:lastModifiedBy>
  <cp:revision>12</cp:revision>
  <dcterms:modified xsi:type="dcterms:W3CDTF">2014-07-22T11:47:09Z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TC019517569991</vt:lpwstr>
  </property>
</Properties>
</file>