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49" r:id="rId3"/>
    <p:sldMasterId id="2147483650" r:id="rId4"/>
    <p:sldMasterId id="2147483651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MY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4D4D4D"/>
    <a:srgbClr val="CCFFFF"/>
    <a:srgbClr val="3333CC"/>
    <a:srgbClr val="0066FF"/>
    <a:srgbClr val="CC0000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701" autoAdjust="0"/>
  </p:normalViewPr>
  <p:slideViewPr>
    <p:cSldViewPr>
      <p:cViewPr varScale="1">
        <p:scale>
          <a:sx n="93" d="100"/>
          <a:sy n="9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614FF-008E-412B-87D6-70A733F2B1D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729C-5880-413E-85A3-F65D59B1B9E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F833-A95B-4418-85A7-93C08DCC00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96FD-36D7-4064-840B-CC6A7E6BF6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9AE7-A6C6-4BC0-BE85-59CC26251D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ADEFA-4F58-4034-AA01-4D13C3FCD5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B27E0-006F-453C-A41D-AD07A0E9DC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A55F-798B-43F4-A5F4-70F2736E1DC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92EC-6B5C-4BA2-9786-225D56D37E7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5753-4E66-451B-982A-A5A0427812E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786D-30F2-494A-8ECB-2C7AC0424B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124C6-4E76-48CB-88DD-4938BF698BD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E1FE-4B96-4937-BD1F-9287D843F9E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BF2B8-21C4-4B65-96D3-2B9871475F0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E2E4-1DBD-46A9-A485-202C3DE9A7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BCAC-28ED-4556-AF03-227D621AF8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A6C6-AC06-4040-9646-463FA0C5C3F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1451-7D57-4144-979C-A150882DE4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EE6E-0717-473C-9520-31B47762547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757D-7C61-4B7B-9F0C-4E3847B7A6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6378-B8D1-44C7-BC8A-62875384D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3658-321B-4878-94FD-1B0345D44E5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0226-4AA3-40D3-9B85-BCB45F020C4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B740F-A739-4BC0-BCA2-74E4E3FC4F2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CEA6-845E-430E-B178-7CCF1EC2949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7D9A9-5633-4A5A-B8CF-C86D2FFB48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DA93-D884-42E0-AB42-95C5A0C8184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0433-3DB8-4F73-92E3-68E024AE2F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DC9F6-C398-4442-B634-693AD35E2FA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3DB5-91D5-4843-B870-DBEFBD7E1E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3181-29DD-4A77-A6AD-4174F98D909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A8EB-9DCD-47E1-BB50-C09F7F452AA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0430-A6F9-4A96-A1C3-DD533025828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61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0DAD1-C9A3-4857-BA3B-F407BDA2CEE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81DB-F2CC-410C-A7F9-6B49C399B86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E7FA-AEDB-46BD-A2E4-8D7BE8185C3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229E-269F-482C-AC19-9474004944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B9AD-36CC-436B-9E6F-98B43465CA3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E8DD-FA8E-4B58-AF3C-1BA59E956A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7F073-73A1-4322-9A73-F2303996BAC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86E94-7766-4FFF-9921-174930378A3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5D26-A1ED-4B29-BBF1-37AD3E978F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6EF51-24C1-4DB3-B20A-4BD23BBBA8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441D1-896D-477C-8ED0-26F04B6D066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0" y="45720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</a:t>
            </a:r>
          </a:p>
          <a:p>
            <a:pPr lvl="0"/>
            <a:r>
              <a:rPr lang="en-MY" smtClean="0"/>
              <a:t>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E2D7885-112F-42F3-BBA1-FE82FEAB0A36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Science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CC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B79D35-0461-4B82-B153-DD29982525A8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AF869D-92BC-403D-8ED1-87BB90A5571D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2F37262-B074-42B9-8A3B-639FC5CB3257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434340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76800" y="4572000"/>
            <a:ext cx="3886200" cy="1371600"/>
          </a:xfrm>
          <a:noFill/>
          <a:ln/>
        </p:spPr>
        <p:txBody>
          <a:bodyPr/>
          <a:lstStyle/>
          <a:p>
            <a:r>
              <a:rPr lang="en-MY"/>
              <a:t>Place Your </a:t>
            </a:r>
          </a:p>
          <a:p>
            <a:r>
              <a:rPr lang="en-MY"/>
              <a:t>Subtitle Here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1143000"/>
          </a:xfrm>
          <a:noFill/>
          <a:ln/>
        </p:spPr>
        <p:txBody>
          <a:bodyPr/>
          <a:lstStyle/>
          <a:p>
            <a:r>
              <a:rPr lang="en-MY" sz="6000" dirty="0" smtClean="0"/>
              <a:t>FERROFLUID</a:t>
            </a:r>
            <a:endParaRPr lang="en-MY" sz="6000" dirty="0"/>
          </a:p>
        </p:txBody>
      </p:sp>
      <p:pic>
        <p:nvPicPr>
          <p:cNvPr id="2" name="Picture 1" descr="how-to-make-a-ferroflui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89040"/>
            <a:ext cx="4176464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2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MY" sz="4800" dirty="0" smtClean="0"/>
              <a:t>ORIGIN &amp; NATURE</a:t>
            </a:r>
            <a:endParaRPr lang="en-MY" sz="4800" dirty="0"/>
          </a:p>
        </p:txBody>
      </p:sp>
      <p:sp>
        <p:nvSpPr>
          <p:cNvPr id="256033" name="Rectangle 3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MY" sz="3200" dirty="0" smtClean="0"/>
              <a:t>1960 By NASA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 Control liquid in space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 Nano sized magnetic particles 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 Forms Spikes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 Colloidal Suspension</a:t>
            </a:r>
          </a:p>
          <a:p>
            <a:pPr>
              <a:buFont typeface="Wingdings" charset="2"/>
              <a:buChar char="q"/>
            </a:pPr>
            <a:r>
              <a:rPr lang="en-MY" sz="3200" dirty="0"/>
              <a:t> </a:t>
            </a:r>
            <a:r>
              <a:rPr lang="en-US" sz="3200" dirty="0"/>
              <a:t>5% magnetic, 85% carrier and 5% </a:t>
            </a:r>
            <a:r>
              <a:rPr lang="en-US" sz="3200" dirty="0" smtClean="0"/>
              <a:t>  surfactant </a:t>
            </a:r>
            <a:endParaRPr lang="en-MY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62" name="Rectangle 3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MY" sz="6000" dirty="0" smtClean="0"/>
              <a:t>USES</a:t>
            </a:r>
            <a:endParaRPr lang="en-MY" sz="6000" dirty="0"/>
          </a:p>
        </p:txBody>
      </p:sp>
      <p:sp>
        <p:nvSpPr>
          <p:cNvPr id="257063" name="Rectangle 3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MY" sz="3200" dirty="0" smtClean="0"/>
              <a:t>Mechanical Field: Machines </a:t>
            </a:r>
            <a:endParaRPr lang="en-US" sz="3200" dirty="0" smtClean="0"/>
          </a:p>
          <a:p>
            <a:pPr marL="0" indent="0"/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MY" sz="3200" dirty="0" smtClean="0"/>
              <a:t>Removes Friction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Electronics:</a:t>
            </a:r>
          </a:p>
          <a:p>
            <a:pPr marL="0" indent="0"/>
            <a:r>
              <a:rPr lang="en-MY" sz="3200" dirty="0"/>
              <a:t> </a:t>
            </a:r>
            <a:r>
              <a:rPr lang="en-MY" sz="3200" dirty="0" smtClean="0"/>
              <a:t>   Advanced Computer Disc</a:t>
            </a:r>
          </a:p>
          <a:p>
            <a:pPr marL="0" indent="0"/>
            <a:r>
              <a:rPr lang="en-MY" sz="3200" dirty="0" smtClean="0"/>
              <a:t>    Blocks impurities</a:t>
            </a:r>
          </a:p>
          <a:p>
            <a:pPr>
              <a:buFont typeface="Wingdings" charset="2"/>
              <a:buChar char="q"/>
            </a:pPr>
            <a:r>
              <a:rPr lang="en-MY" sz="3200" dirty="0" smtClean="0"/>
              <a:t>Biomedical Field: Eye Surgery</a:t>
            </a:r>
          </a:p>
          <a:p>
            <a:pPr marL="0" indent="0"/>
            <a:r>
              <a:rPr lang="en-MY" sz="3200" dirty="0"/>
              <a:t> </a:t>
            </a:r>
            <a:r>
              <a:rPr lang="en-MY" sz="3200" dirty="0" smtClean="0"/>
              <a:t>  Aqueous Formulations</a:t>
            </a:r>
          </a:p>
          <a:p>
            <a:pPr>
              <a:buFont typeface="Wingdings" charset="2"/>
              <a:buChar char="q"/>
            </a:pPr>
            <a:endParaRPr lang="en-M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61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MY" dirty="0"/>
              <a:t>Transitional Page</a:t>
            </a:r>
          </a:p>
        </p:txBody>
      </p:sp>
      <p:pic>
        <p:nvPicPr>
          <p:cNvPr id="2" name="Picture 1" descr="SPIKEY FERROFLUI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4176464" cy="26642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751000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PROPERTIES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Watch video!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C019517569991">
  <a:themeElements>
    <a:clrScheme name="11sci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science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sci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iosCond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B165FD3-AF46-41AD-B747-5A521D184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TC019517569991</Template>
  <TotalTime>296</TotalTime>
  <Words>70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TC019517569991</vt:lpstr>
      <vt:lpstr>Custom Design</vt:lpstr>
      <vt:lpstr>1_Custom Design</vt:lpstr>
      <vt:lpstr>1_Default Design</vt:lpstr>
      <vt:lpstr>FERROFLUID</vt:lpstr>
      <vt:lpstr>ORIGIN &amp; NATURE</vt:lpstr>
      <vt:lpstr>USES</vt:lpstr>
      <vt:lpstr>Transitional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Template</dc:title>
  <dc:creator/>
  <cp:keywords/>
  <cp:lastModifiedBy>Orozco</cp:lastModifiedBy>
  <cp:revision>8</cp:revision>
  <dcterms:modified xsi:type="dcterms:W3CDTF">2014-07-22T11:07:49Z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TC019517569991</vt:lpwstr>
  </property>
</Properties>
</file>